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A38F1E-6301-419D-8B44-F36966CF7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532E54B-F4CA-45BB-9284-0E679912D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81A0D2-B85A-42C7-A944-83B1DA05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E6F-D347-4826-882D-AC16A606347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26F1B9-0694-47B4-8FBE-D385CB60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D48F34-12C5-4F07-8885-4EFC880A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3CA-F82E-4C73-92B7-FAF67FEDF4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87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6A1623-E0BA-417D-9EB7-7E9C2D11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F0E04EC-8E0E-49A2-82B1-5CA78E38C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BF76780-F9D6-43EE-BFA0-DB8F0751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E6F-D347-4826-882D-AC16A606347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37FB9C-4393-4AE0-A296-2876751C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C7F6123-9BB4-4661-B1FB-F557F33B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3CA-F82E-4C73-92B7-FAF67FEDF4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667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E7BBAAD-A78A-4EE2-9A37-2730DEE15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FAC8AE2-7101-4652-BD44-C23D0675B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5DBBA7-003D-40A4-AE4D-070F4E61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E6F-D347-4826-882D-AC16A606347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3FBD33F-56DC-4E85-A3A3-2399AFA0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B84C724-AED6-464C-90A5-2363BCF5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3CA-F82E-4C73-92B7-FAF67FEDF4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11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419BAE-F64E-45B9-8D8C-E4D1E5EE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9DCC76-E323-48D3-910B-BBAD016C7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3A15B8-7164-41E7-971E-FF30C031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E6F-D347-4826-882D-AC16A606347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BD386F9-03C8-4389-AF7F-3FCE0E21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5B9518-0C43-4C63-95C2-1FC61C1A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3CA-F82E-4C73-92B7-FAF67FEDF4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605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EE02-8476-481E-A439-DD255ACA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FE1948E-4618-4691-8209-8EECC4125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DFCA4E-CAFA-4624-B386-EFA16FC4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E6F-D347-4826-882D-AC16A606347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499E56-7242-48DF-B761-1223512C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D7720D-540C-49EB-A7C9-6FE1437F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3CA-F82E-4C73-92B7-FAF67FEDF4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892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6DEBD0-63DD-420E-9CD8-345DF980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5F21E6-4571-4D1E-A62F-FD419598C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C167DB7-7C29-4D71-A27D-EB19063B6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4A91853-85F2-4586-BCCB-5949823F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E6F-D347-4826-882D-AC16A606347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528E635-4BF2-49A5-AB81-8EDE81C6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F7BDEEE-BAD4-44F3-9772-D1962D8A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3CA-F82E-4C73-92B7-FAF67FEDF4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980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BAB903-56DE-41EA-B22C-F70E556F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976C70-717D-4996-B746-CAB4212BE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35F723E-19CA-4D42-A290-C3E2F20E8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CC16D5B-63D2-4AF2-8F5B-095885944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5608DD-F35A-4ACD-BF3D-043D7042C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BF68681-655D-47A3-848E-95422F448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E6F-D347-4826-882D-AC16A606347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2CDF8C4-7134-4A1E-9E8A-C2240BEC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20B6775-66C2-45C0-8BC9-F2229165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3CA-F82E-4C73-92B7-FAF67FEDF4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42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713E03-4ED9-46F3-A4EB-6E82402E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36B9583-601F-47C2-B658-27805F5C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E6F-D347-4826-882D-AC16A606347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7DB6B8A-684C-4EDC-A645-AB7F459B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D346D6A-A430-425B-9E5B-6B04D44B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3CA-F82E-4C73-92B7-FAF67FEDF4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6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58231EF-CEB0-4914-B275-EC8AC153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E6F-D347-4826-882D-AC16A606347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098772C-E944-4A3F-95B5-80F571FE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7A29C31-2D91-4173-B8DC-BBDE66A0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3CA-F82E-4C73-92B7-FAF67FEDF4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7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533882-7400-4559-979A-57C3B285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6600BB-2604-468B-BCBE-6D2A717B4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BEB5C94-90EE-4FC3-8EC8-81B96113C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E555A4E-BFB1-4F47-8D6E-D207571C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E6F-D347-4826-882D-AC16A606347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5F4F7D7-8F31-4578-8F01-D906ACF3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A31687F-4925-447A-841B-C7E8834E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3CA-F82E-4C73-92B7-FAF67FEDF4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159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2E8FEB-3C5D-44F0-B7DA-8D7E0354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0CE5199-C0BE-4FBB-A835-55EEFADCC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2D8027A-2005-46BF-817D-FEA22FA57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BB1069E-CFD7-4ED0-9482-FC059E06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7E6F-D347-4826-882D-AC16A606347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EF50501-995B-4CA9-8377-BFCE910E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3F61EA4-7B5F-4CAB-8299-810893DC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3CA-F82E-4C73-92B7-FAF67FEDF4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1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EFD9370-7E19-4928-8780-96C0C0EB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C16B340-4120-4311-8E17-633CE513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E64490-E63E-4DAA-AAD4-33221D23E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A7E6F-D347-4826-882D-AC16A606347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F46C15-184F-4D1C-AB78-80A2EA3CC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9CD835C-68F7-4448-B0FE-7BD718CE7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933CA-F82E-4C73-92B7-FAF67FEDF4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75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oral-human-papillomavirus-infection-708x556-2x">
            <a:extLst>
              <a:ext uri="{FF2B5EF4-FFF2-40B4-BE49-F238E27FC236}">
                <a16:creationId xmlns:a16="http://schemas.microsoft.com/office/drawing/2014/main" id="{9C57AB3A-705C-4652-AA46-97B47DD7C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4DBB237-8B27-468E-A66F-695335E8F8DF}"/>
              </a:ext>
            </a:extLst>
          </p:cNvPr>
          <p:cNvSpPr txBox="1"/>
          <p:nvPr/>
        </p:nvSpPr>
        <p:spPr>
          <a:xfrm>
            <a:off x="5719481" y="61767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i="0" dirty="0">
                <a:solidFill>
                  <a:srgbClr val="202124"/>
                </a:solidFill>
                <a:effectLst/>
                <a:latin typeface="docs-Roboto"/>
              </a:rPr>
              <a:t>Spoznaje učenika o spolno prenosivim bolestima</a:t>
            </a:r>
            <a:endParaRPr lang="hr-HR" sz="24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FF2FF78-CE80-4C75-8ED0-87BDBF61CEE2}"/>
              </a:ext>
            </a:extLst>
          </p:cNvPr>
          <p:cNvSpPr txBox="1"/>
          <p:nvPr/>
        </p:nvSpPr>
        <p:spPr>
          <a:xfrm flipH="1">
            <a:off x="6876823" y="5870993"/>
            <a:ext cx="467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Projekt „Upoznajmo medicinsku biokemiju”</a:t>
            </a:r>
          </a:p>
        </p:txBody>
      </p:sp>
    </p:spTree>
    <p:extLst>
      <p:ext uri="{BB962C8B-B14F-4D97-AF65-F5344CB8AC3E}">
        <p14:creationId xmlns:p14="http://schemas.microsoft.com/office/powerpoint/2010/main" val="381019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E5EEADF-F059-43AC-BA5A-86FAB1910B0B}"/>
              </a:ext>
            </a:extLst>
          </p:cNvPr>
          <p:cNvSpPr txBox="1"/>
          <p:nvPr/>
        </p:nvSpPr>
        <p:spPr>
          <a:xfrm flipH="1">
            <a:off x="3505647" y="2142565"/>
            <a:ext cx="5180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/>
              <a:t>Zahvaljujem na pozornosti</a:t>
            </a:r>
          </a:p>
        </p:txBody>
      </p:sp>
    </p:spTree>
    <p:extLst>
      <p:ext uri="{BB962C8B-B14F-4D97-AF65-F5344CB8AC3E}">
        <p14:creationId xmlns:p14="http://schemas.microsoft.com/office/powerpoint/2010/main" val="355564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03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Spol: . Number of responses: 110 responses.">
            <a:extLst>
              <a:ext uri="{FF2B5EF4-FFF2-40B4-BE49-F238E27FC236}">
                <a16:creationId xmlns:a16="http://schemas.microsoft.com/office/drawing/2014/main" id="{A53135D8-A46C-4BD8-84C7-256D55FA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4" y="0"/>
            <a:ext cx="12200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8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Razred: . Number of responses: 110 responses.">
            <a:extLst>
              <a:ext uri="{FF2B5EF4-FFF2-40B4-BE49-F238E27FC236}">
                <a16:creationId xmlns:a16="http://schemas.microsoft.com/office/drawing/2014/main" id="{E08B694A-F7E4-4F3D-8F0D-5444E027E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Koliko Vas zanimaju teme vezane uz spolno prenosive bolesti. Number of responses: 110 responses.">
            <a:extLst>
              <a:ext uri="{FF2B5EF4-FFF2-40B4-BE49-F238E27FC236}">
                <a16:creationId xmlns:a16="http://schemas.microsoft.com/office/drawing/2014/main" id="{26E32FC5-BD79-42C1-984C-539F1968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07"/>
            <a:ext cx="12192000" cy="53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6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Gdje pronalazite odgovore na pitanja o spolno prenosivim bolestima?. Number of responses: 110 responses.">
            <a:extLst>
              <a:ext uri="{FF2B5EF4-FFF2-40B4-BE49-F238E27FC236}">
                <a16:creationId xmlns:a16="http://schemas.microsoft.com/office/drawing/2014/main" id="{8A3AC690-E262-4B07-A323-6516F03B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" y="564777"/>
            <a:ext cx="12102353" cy="52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9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Smatrate li važnim educiranje o spolno prenosivim bolestima na satovima biologije u osnovnim i srednjim školama?. Number of responses: 110 responses.">
            <a:extLst>
              <a:ext uri="{FF2B5EF4-FFF2-40B4-BE49-F238E27FC236}">
                <a16:creationId xmlns:a16="http://schemas.microsoft.com/office/drawing/2014/main" id="{DCC123C3-1E1B-4E55-81AC-92DB2FB1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28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Koliko su korisne informacije o spolno prenosivim bolestima koje dobijete od liječnika (specijalist: ginekolog, mikrobiolog, urolog, obiteljska medicina)?. Number of responses: 110 responses.">
            <a:extLst>
              <a:ext uri="{FF2B5EF4-FFF2-40B4-BE49-F238E27FC236}">
                <a16:creationId xmlns:a16="http://schemas.microsoft.com/office/drawing/2014/main" id="{530B33B1-9CAD-4960-87FB-C0551B158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1"/>
            <a:ext cx="12192000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4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Na kojoj internetskoj stranici najčešće pronalazite informacije o spolno prenosivim bolestima?. Number of responses: 110 responses.">
            <a:extLst>
              <a:ext uri="{FF2B5EF4-FFF2-40B4-BE49-F238E27FC236}">
                <a16:creationId xmlns:a16="http://schemas.microsoft.com/office/drawing/2014/main" id="{C46D5ACC-8359-4098-8A63-FD1A7C01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4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ms response chart. Question title: Koliko su korisne informacije o spolno prenosivim bolestima koje dobijete od prijatelja?. Number of responses: 110 responses.">
            <a:extLst>
              <a:ext uri="{FF2B5EF4-FFF2-40B4-BE49-F238E27FC236}">
                <a16:creationId xmlns:a16="http://schemas.microsoft.com/office/drawing/2014/main" id="{B3BA05EF-38C6-41EF-85CA-09FB96732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00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</Words>
  <Application>Microsoft Office PowerPoint</Application>
  <PresentationFormat>Široki zaslon</PresentationFormat>
  <Paragraphs>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docs-Roboto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</cp:revision>
  <dcterms:created xsi:type="dcterms:W3CDTF">2024-03-27T04:41:59Z</dcterms:created>
  <dcterms:modified xsi:type="dcterms:W3CDTF">2024-03-27T04:52:08Z</dcterms:modified>
</cp:coreProperties>
</file>